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2" r:id="rId4"/>
    <p:sldId id="271" r:id="rId5"/>
    <p:sldId id="280" r:id="rId6"/>
    <p:sldId id="274" r:id="rId7"/>
    <p:sldId id="275" r:id="rId8"/>
    <p:sldId id="281" r:id="rId9"/>
    <p:sldId id="276" r:id="rId10"/>
    <p:sldId id="27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=""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=""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=""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59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15600" y="60715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kg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52C59394-1457-476D-B1A9-C7D38AB4A1AD}"/>
              </a:ext>
            </a:extLst>
          </p:cNvPr>
          <p:cNvSpPr/>
          <p:nvPr/>
        </p:nvSpPr>
        <p:spPr>
          <a:xfrm>
            <a:off x="1106696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7D92525C-429E-4F25-A16A-3C9E9186CBF4}"/>
              </a:ext>
            </a:extLst>
          </p:cNvPr>
          <p:cNvSpPr/>
          <p:nvPr/>
        </p:nvSpPr>
        <p:spPr>
          <a:xfrm>
            <a:off x="3150229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010E16E7-EA33-4408-83E2-18652D0BCB5B}"/>
              </a:ext>
            </a:extLst>
          </p:cNvPr>
          <p:cNvSpPr/>
          <p:nvPr/>
        </p:nvSpPr>
        <p:spPr>
          <a:xfrm>
            <a:off x="1106696" y="3265998"/>
            <a:ext cx="985948" cy="5927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9E88FB82-EF6A-48E1-B992-68CA770E9703}"/>
              </a:ext>
            </a:extLst>
          </p:cNvPr>
          <p:cNvSpPr/>
          <p:nvPr/>
        </p:nvSpPr>
        <p:spPr>
          <a:xfrm>
            <a:off x="3147362" y="3473483"/>
            <a:ext cx="985948" cy="38529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41FDDE90-700E-4E15-8BF0-A301EEA4DAA3}"/>
              </a:ext>
            </a:extLst>
          </p:cNvPr>
          <p:cNvSpPr/>
          <p:nvPr/>
        </p:nvSpPr>
        <p:spPr>
          <a:xfrm>
            <a:off x="1106888" y="4961478"/>
            <a:ext cx="985948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07855567-F09B-4E5B-BA4D-2772A93CF1CF}"/>
              </a:ext>
            </a:extLst>
          </p:cNvPr>
          <p:cNvSpPr/>
          <p:nvPr/>
        </p:nvSpPr>
        <p:spPr>
          <a:xfrm>
            <a:off x="3147362" y="4961478"/>
            <a:ext cx="1145545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0C30473C-2AEF-42E2-B6DF-33F48CFCB0B5}"/>
              </a:ext>
            </a:extLst>
          </p:cNvPr>
          <p:cNvSpPr/>
          <p:nvPr/>
        </p:nvSpPr>
        <p:spPr>
          <a:xfrm>
            <a:off x="1106888" y="5967133"/>
            <a:ext cx="985948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EAADF78A-C569-4CAC-B06F-9AB2D451AA40}"/>
              </a:ext>
            </a:extLst>
          </p:cNvPr>
          <p:cNvSpPr/>
          <p:nvPr/>
        </p:nvSpPr>
        <p:spPr>
          <a:xfrm>
            <a:off x="3147362" y="5967133"/>
            <a:ext cx="1145545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71904" y="1508987"/>
            <a:ext cx="295305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4E9D0057-E47C-421D-8B97-09E24C594649}"/>
              </a:ext>
            </a:extLst>
          </p:cNvPr>
          <p:cNvSpPr txBox="1"/>
          <p:nvPr/>
        </p:nvSpPr>
        <p:spPr>
          <a:xfrm>
            <a:off x="371904" y="4227595"/>
            <a:ext cx="27783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Final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="" xmlns:a16="http://schemas.microsoft.com/office/drawing/2014/main" id="{B69A477C-718B-4EE9-9CEE-24BE19EF2804}"/>
              </a:ext>
            </a:extLst>
          </p:cNvPr>
          <p:cNvCxnSpPr/>
          <p:nvPr/>
        </p:nvCxnSpPr>
        <p:spPr>
          <a:xfrm>
            <a:off x="1703611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="" xmlns:a16="http://schemas.microsoft.com/office/drawing/2014/main" id="{274C08D6-4371-42CB-8C07-2AAE81F51B4C}"/>
              </a:ext>
            </a:extLst>
          </p:cNvPr>
          <p:cNvCxnSpPr/>
          <p:nvPr/>
        </p:nvCxnSpPr>
        <p:spPr>
          <a:xfrm>
            <a:off x="3895293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C5F6084A-0DCB-4C9D-9DD5-131B901DDDDD}"/>
              </a:ext>
            </a:extLst>
          </p:cNvPr>
          <p:cNvSpPr txBox="1"/>
          <p:nvPr/>
        </p:nvSpPr>
        <p:spPr>
          <a:xfrm>
            <a:off x="415651" y="3581691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070E4F41-5957-4D43-BD87-B7EFBA8A07DD}"/>
              </a:ext>
            </a:extLst>
          </p:cNvPr>
          <p:cNvSpPr txBox="1"/>
          <p:nvPr/>
        </p:nvSpPr>
        <p:spPr>
          <a:xfrm>
            <a:off x="2521870" y="6087526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76F21959-D9A3-49AB-9B11-33E25865AD8A}"/>
              </a:ext>
            </a:extLst>
          </p:cNvPr>
          <p:cNvSpPr txBox="1"/>
          <p:nvPr/>
        </p:nvSpPr>
        <p:spPr>
          <a:xfrm>
            <a:off x="417084" y="6087526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B050E704-89D2-4C1D-BD4D-A33C536590CD}"/>
              </a:ext>
            </a:extLst>
          </p:cNvPr>
          <p:cNvSpPr txBox="1"/>
          <p:nvPr/>
        </p:nvSpPr>
        <p:spPr>
          <a:xfrm>
            <a:off x="2530856" y="3586308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="" xmlns:a16="http://schemas.microsoft.com/office/drawing/2014/main" id="{6C9F25F1-B83B-45FE-8E0F-61B8A227F51C}"/>
              </a:ext>
            </a:extLst>
          </p:cNvPr>
          <p:cNvSpPr txBox="1"/>
          <p:nvPr/>
        </p:nvSpPr>
        <p:spPr>
          <a:xfrm>
            <a:off x="7171443" y="1508987"/>
            <a:ext cx="21916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="" xmlns:a16="http://schemas.microsoft.com/office/drawing/2014/main" id="{697E319D-DE6A-465F-8233-9FADB728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03" y="2370782"/>
            <a:ext cx="4961905" cy="63809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="" xmlns:a16="http://schemas.microsoft.com/office/drawing/2014/main" id="{E6B1BA63-8EA6-42EE-AE82-932842729A12}"/>
              </a:ext>
            </a:extLst>
          </p:cNvPr>
          <p:cNvSpPr txBox="1"/>
          <p:nvPr/>
        </p:nvSpPr>
        <p:spPr>
          <a:xfrm>
            <a:off x="7491241" y="3298067"/>
            <a:ext cx="1552028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="" xmlns:a16="http://schemas.microsoft.com/office/drawing/2014/main" id="{A28BFCAC-6C83-4388-8E57-F1F3E356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954"/>
          <a:stretch/>
        </p:blipFill>
        <p:spPr>
          <a:xfrm>
            <a:off x="5583643" y="4082399"/>
            <a:ext cx="5956781" cy="23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7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5" grpId="0" animBg="1"/>
      <p:bldP spid="6" grpId="0" animBg="1"/>
      <p:bldP spid="9" grpId="0" animBg="1"/>
      <p:bldP spid="10" grpId="0" animBg="1"/>
      <p:bldP spid="11" grpId="0"/>
      <p:bldP spid="12" grpId="0"/>
      <p:bldP spid="20" grpId="0"/>
      <p:bldP spid="21" grpId="0"/>
      <p:bldP spid="22" grpId="0"/>
      <p:bldP spid="23" grpId="0"/>
      <p:bldP spid="25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52746" y="2151727"/>
            <a:ext cx="87655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Lista de 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Matemática Básica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524847" y="1777776"/>
            <a:ext cx="2448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Método</a:t>
            </a:r>
            <a:endParaRPr lang="pt-BR" sz="4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682300" y="2867750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1. Entender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8530900" y="2867747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 Calcular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673926" y="2867747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 Escolher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682300" y="3493651"/>
            <a:ext cx="353814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Resultado esperado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Dados &amp; Informações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Extrair contexto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66" name="Grupo 65"/>
          <p:cNvGrpSpPr/>
          <p:nvPr/>
        </p:nvGrpSpPr>
        <p:grpSpPr>
          <a:xfrm>
            <a:off x="4991100" y="3619500"/>
            <a:ext cx="2035974" cy="1599595"/>
            <a:chOff x="4559300" y="2667000"/>
            <a:chExt cx="2548500" cy="2002269"/>
          </a:xfrm>
        </p:grpSpPr>
        <p:sp>
          <p:nvSpPr>
            <p:cNvPr id="13" name="Elipse 12"/>
            <p:cNvSpPr/>
            <p:nvPr/>
          </p:nvSpPr>
          <p:spPr>
            <a:xfrm>
              <a:off x="4559300" y="2667000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/>
            <p:cNvSpPr/>
            <p:nvPr/>
          </p:nvSpPr>
          <p:spPr>
            <a:xfrm>
              <a:off x="5029200" y="3708400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/>
            <p:cNvSpPr/>
            <p:nvPr/>
          </p:nvSpPr>
          <p:spPr>
            <a:xfrm>
              <a:off x="5571100" y="2819400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/>
            <p:cNvSpPr/>
            <p:nvPr/>
          </p:nvSpPr>
          <p:spPr>
            <a:xfrm>
              <a:off x="6828400" y="3204731"/>
              <a:ext cx="279400" cy="27940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4610100" y="4186669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6180700" y="4389869"/>
              <a:ext cx="279400" cy="279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Conector de seta reta 14"/>
            <p:cNvCxnSpPr>
              <a:stCxn id="13" idx="5"/>
              <a:endCxn id="33" idx="0"/>
            </p:cNvCxnSpPr>
            <p:nvPr/>
          </p:nvCxnSpPr>
          <p:spPr>
            <a:xfrm>
              <a:off x="4797783" y="2905483"/>
              <a:ext cx="371117" cy="802917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em curva 40"/>
            <p:cNvCxnSpPr>
              <a:stCxn id="13" idx="2"/>
              <a:endCxn id="36" idx="2"/>
            </p:cNvCxnSpPr>
            <p:nvPr/>
          </p:nvCxnSpPr>
          <p:spPr>
            <a:xfrm rot="10800000" flipH="1" flipV="1">
              <a:off x="4559300" y="2806699"/>
              <a:ext cx="50800" cy="1519669"/>
            </a:xfrm>
            <a:prstGeom prst="curvedConnector3">
              <a:avLst>
                <a:gd name="adj1" fmla="val -4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36" idx="6"/>
              <a:endCxn id="35" idx="3"/>
            </p:cNvCxnSpPr>
            <p:nvPr/>
          </p:nvCxnSpPr>
          <p:spPr>
            <a:xfrm flipV="1">
              <a:off x="4889500" y="3443214"/>
              <a:ext cx="1979817" cy="883155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em curva 52"/>
            <p:cNvCxnSpPr>
              <a:stCxn id="36" idx="5"/>
              <a:endCxn id="34" idx="6"/>
            </p:cNvCxnSpPr>
            <p:nvPr/>
          </p:nvCxnSpPr>
          <p:spPr>
            <a:xfrm rot="5400000" flipH="1" flipV="1">
              <a:off x="4616515" y="3191167"/>
              <a:ext cx="1466052" cy="1001917"/>
            </a:xfrm>
            <a:prstGeom prst="curvedConnector4">
              <a:avLst>
                <a:gd name="adj1" fmla="val -12320"/>
                <a:gd name="adj2" fmla="val 132957"/>
              </a:avLst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>
              <a:stCxn id="34" idx="5"/>
              <a:endCxn id="35" idx="2"/>
            </p:cNvCxnSpPr>
            <p:nvPr/>
          </p:nvCxnSpPr>
          <p:spPr>
            <a:xfrm>
              <a:off x="5809583" y="3057883"/>
              <a:ext cx="1018817" cy="286548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>
              <a:stCxn id="33" idx="7"/>
              <a:endCxn id="34" idx="3"/>
            </p:cNvCxnSpPr>
            <p:nvPr/>
          </p:nvCxnSpPr>
          <p:spPr>
            <a:xfrm flipV="1">
              <a:off x="5267683" y="3057883"/>
              <a:ext cx="344334" cy="691434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aixaDeTexto 66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8530900" y="3493651"/>
            <a:ext cx="2892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Aplicar fórmulas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Fazer continha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6" grpId="0"/>
      <p:bldP spid="27" grpId="0"/>
      <p:bldP spid="28" grpId="0" build="p"/>
      <p:bldP spid="6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67990" y="2828835"/>
            <a:ext cx="3256020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Frações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15600" y="607150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 kg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52C59394-1457-476D-B1A9-C7D38AB4A1AD}"/>
              </a:ext>
            </a:extLst>
          </p:cNvPr>
          <p:cNvSpPr/>
          <p:nvPr/>
        </p:nvSpPr>
        <p:spPr>
          <a:xfrm>
            <a:off x="1106696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7D92525C-429E-4F25-A16A-3C9E9186CBF4}"/>
              </a:ext>
            </a:extLst>
          </p:cNvPr>
          <p:cNvSpPr/>
          <p:nvPr/>
        </p:nvSpPr>
        <p:spPr>
          <a:xfrm>
            <a:off x="3150229" y="2370782"/>
            <a:ext cx="985948" cy="14879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010E16E7-EA33-4408-83E2-18652D0BCB5B}"/>
              </a:ext>
            </a:extLst>
          </p:cNvPr>
          <p:cNvSpPr/>
          <p:nvPr/>
        </p:nvSpPr>
        <p:spPr>
          <a:xfrm>
            <a:off x="1106696" y="3265998"/>
            <a:ext cx="985948" cy="5927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9E88FB82-EF6A-48E1-B992-68CA770E9703}"/>
              </a:ext>
            </a:extLst>
          </p:cNvPr>
          <p:cNvSpPr/>
          <p:nvPr/>
        </p:nvSpPr>
        <p:spPr>
          <a:xfrm>
            <a:off x="3147362" y="3473483"/>
            <a:ext cx="985948" cy="38529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41FDDE90-700E-4E15-8BF0-A301EEA4DAA3}"/>
              </a:ext>
            </a:extLst>
          </p:cNvPr>
          <p:cNvSpPr/>
          <p:nvPr/>
        </p:nvSpPr>
        <p:spPr>
          <a:xfrm>
            <a:off x="1106888" y="4961478"/>
            <a:ext cx="985948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07855567-F09B-4E5B-BA4D-2772A93CF1CF}"/>
              </a:ext>
            </a:extLst>
          </p:cNvPr>
          <p:cNvSpPr/>
          <p:nvPr/>
        </p:nvSpPr>
        <p:spPr>
          <a:xfrm>
            <a:off x="3147362" y="4961478"/>
            <a:ext cx="1145545" cy="140613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0C30473C-2AEF-42E2-B6DF-33F48CFCB0B5}"/>
              </a:ext>
            </a:extLst>
          </p:cNvPr>
          <p:cNvSpPr/>
          <p:nvPr/>
        </p:nvSpPr>
        <p:spPr>
          <a:xfrm>
            <a:off x="1106888" y="5967133"/>
            <a:ext cx="985948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EAADF78A-C569-4CAC-B06F-9AB2D451AA40}"/>
              </a:ext>
            </a:extLst>
          </p:cNvPr>
          <p:cNvSpPr/>
          <p:nvPr/>
        </p:nvSpPr>
        <p:spPr>
          <a:xfrm>
            <a:off x="3147362" y="5967133"/>
            <a:ext cx="1145545" cy="40047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ACF9D309-03CA-422D-A850-4A2D60DE119C}"/>
              </a:ext>
            </a:extLst>
          </p:cNvPr>
          <p:cNvSpPr txBox="1"/>
          <p:nvPr/>
        </p:nvSpPr>
        <p:spPr>
          <a:xfrm>
            <a:off x="371904" y="1508987"/>
            <a:ext cx="295305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Inicial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4E9D0057-E47C-421D-8B97-09E24C594649}"/>
              </a:ext>
            </a:extLst>
          </p:cNvPr>
          <p:cNvSpPr txBox="1"/>
          <p:nvPr/>
        </p:nvSpPr>
        <p:spPr>
          <a:xfrm>
            <a:off x="371904" y="4227595"/>
            <a:ext cx="27783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Situação Final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="" xmlns:a16="http://schemas.microsoft.com/office/drawing/2014/main" id="{B69A477C-718B-4EE9-9CEE-24BE19EF2804}"/>
              </a:ext>
            </a:extLst>
          </p:cNvPr>
          <p:cNvCxnSpPr/>
          <p:nvPr/>
        </p:nvCxnSpPr>
        <p:spPr>
          <a:xfrm>
            <a:off x="1703611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="" xmlns:a16="http://schemas.microsoft.com/office/drawing/2014/main" id="{274C08D6-4371-42CB-8C07-2AAE81F51B4C}"/>
              </a:ext>
            </a:extLst>
          </p:cNvPr>
          <p:cNvCxnSpPr/>
          <p:nvPr/>
        </p:nvCxnSpPr>
        <p:spPr>
          <a:xfrm>
            <a:off x="3895293" y="2214708"/>
            <a:ext cx="0" cy="17907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C5F6084A-0DCB-4C9D-9DD5-131B901DDDDD}"/>
              </a:ext>
            </a:extLst>
          </p:cNvPr>
          <p:cNvSpPr txBox="1"/>
          <p:nvPr/>
        </p:nvSpPr>
        <p:spPr>
          <a:xfrm>
            <a:off x="415651" y="3581691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070E4F41-5957-4D43-BD87-B7EFBA8A07DD}"/>
              </a:ext>
            </a:extLst>
          </p:cNvPr>
          <p:cNvSpPr txBox="1"/>
          <p:nvPr/>
        </p:nvSpPr>
        <p:spPr>
          <a:xfrm>
            <a:off x="2521870" y="6087526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76F21959-D9A3-49AB-9B11-33E25865AD8A}"/>
              </a:ext>
            </a:extLst>
          </p:cNvPr>
          <p:cNvSpPr txBox="1"/>
          <p:nvPr/>
        </p:nvSpPr>
        <p:spPr>
          <a:xfrm>
            <a:off x="417084" y="6087526"/>
            <a:ext cx="68961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B050E704-89D2-4C1D-BD4D-A33C536590CD}"/>
              </a:ext>
            </a:extLst>
          </p:cNvPr>
          <p:cNvSpPr txBox="1"/>
          <p:nvPr/>
        </p:nvSpPr>
        <p:spPr>
          <a:xfrm>
            <a:off x="2530856" y="3586308"/>
            <a:ext cx="62549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i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pt-BR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="" xmlns:a16="http://schemas.microsoft.com/office/drawing/2014/main" id="{6C9F25F1-B83B-45FE-8E0F-61B8A227F51C}"/>
              </a:ext>
            </a:extLst>
          </p:cNvPr>
          <p:cNvSpPr txBox="1"/>
          <p:nvPr/>
        </p:nvSpPr>
        <p:spPr>
          <a:xfrm>
            <a:off x="7171443" y="1508987"/>
            <a:ext cx="2191626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="" xmlns:a16="http://schemas.microsoft.com/office/drawing/2014/main" id="{697E319D-DE6A-465F-8233-9FADB728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03" y="2370782"/>
            <a:ext cx="4961905" cy="63809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="" xmlns:a16="http://schemas.microsoft.com/office/drawing/2014/main" id="{E6B1BA63-8EA6-42EE-AE82-932842729A12}"/>
              </a:ext>
            </a:extLst>
          </p:cNvPr>
          <p:cNvSpPr txBox="1"/>
          <p:nvPr/>
        </p:nvSpPr>
        <p:spPr>
          <a:xfrm>
            <a:off x="7491241" y="3298067"/>
            <a:ext cx="1552028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="" xmlns:a16="http://schemas.microsoft.com/office/drawing/2014/main" id="{A28BFCAC-6C83-4388-8E57-F1F3E356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954"/>
          <a:stretch/>
        </p:blipFill>
        <p:spPr>
          <a:xfrm>
            <a:off x="5583643" y="4082399"/>
            <a:ext cx="5956781" cy="23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8" grpId="0" animBg="1"/>
      <p:bldP spid="5" grpId="0" animBg="1"/>
      <p:bldP spid="6" grpId="0" animBg="1"/>
      <p:bldP spid="9" grpId="0" animBg="1"/>
      <p:bldP spid="10" grpId="0" animBg="1"/>
      <p:bldP spid="11" grpId="0"/>
      <p:bldP spid="12" grpId="0"/>
      <p:bldP spid="20" grpId="0"/>
      <p:bldP spid="21" grpId="0"/>
      <p:bldP spid="22" grpId="0"/>
      <p:bldP spid="23" grpId="0"/>
      <p:bldP spid="25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79944" y="2828835"/>
            <a:ext cx="8432117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Razões e Proporções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33062" y="524063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pt-BR" sz="28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? m</a:t>
            </a:r>
            <a:r>
              <a:rPr lang="pt-BR" sz="28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in/dia</a:t>
            </a:r>
            <a:endParaRPr lang="pt-BR" sz="28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3920800" y="2977148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  <a:endParaRPr lang="pt-BR" sz="32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2511100" y="2977148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07:58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1203000" y="3040648"/>
            <a:ext cx="10138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 1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2483047" y="2327502"/>
            <a:ext cx="117532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Relógio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086710" y="2327502"/>
            <a:ext cx="78739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3920800" y="3561923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  <a:endParaRPr lang="pt-BR" sz="32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2511100" y="3561923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07:59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1203000" y="3625423"/>
            <a:ext cx="10138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 2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3920800" y="4152910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  <a:endParaRPr lang="pt-BR" sz="32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2511100" y="4152910"/>
            <a:ext cx="111921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08:00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1203000" y="4216410"/>
            <a:ext cx="10138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Dia 3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7093145" y="2296724"/>
            <a:ext cx="19415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Informação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62" y="3075566"/>
            <a:ext cx="2308125" cy="93090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6881548" y="4184798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pt-BR" sz="2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</a:t>
            </a:r>
            <a:r>
              <a:rPr lang="pt-BR" sz="2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0,5 min/dia</a:t>
            </a:r>
            <a:endParaRPr lang="pt-BR" sz="2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1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6" grpId="0"/>
      <p:bldP spid="27" grpId="0"/>
      <p:bldP spid="28" grpId="0"/>
      <p:bldP spid="31" grpId="0"/>
      <p:bldP spid="33" grpId="0"/>
      <p:bldP spid="34" grpId="0"/>
      <p:bldP spid="35" grpId="0"/>
      <p:bldP spid="39" grpId="0"/>
      <p:bldP spid="40" grpId="0"/>
      <p:bldP spid="41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33062" y="575423"/>
            <a:ext cx="22284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3000" baseline="-25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3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3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</a:t>
            </a:r>
            <a:r>
              <a:rPr lang="pt-BR" sz="3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 horas</a:t>
            </a:r>
            <a:endParaRPr lang="pt-BR" sz="3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33062" y="1547424"/>
            <a:ext cx="115929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Dados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56398" y="2169474"/>
            <a:ext cx="34547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Capacidade = 425 m</a:t>
            </a:r>
            <a:r>
              <a:rPr lang="pt-BR" sz="24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56398" y="2913147"/>
            <a:ext cx="206178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Informações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581793" y="3487542"/>
            <a:ext cx="324159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425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t</a:t>
            </a:r>
            <a:r>
              <a:rPr lang="pt-BR" sz="24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V</a:t>
            </a:r>
            <a:r>
              <a:rPr lang="pt-BR" sz="24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)*17 = 425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7249298" y="744804"/>
            <a:ext cx="13821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Solução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4689703" y="1268024"/>
            <a:ext cx="3813865" cy="5124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 </a:t>
            </a: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 –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(25 –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pt-BR" sz="2000" dirty="0" smtClean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2V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(25 – 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)(t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(3t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+ 5)V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25(t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+ 5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⇒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25(t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)/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000" b="1" dirty="0" smtClean="0">
                <a:solidFill>
                  <a:schemeClr val="bg1"/>
                </a:solidFill>
              </a:rPr>
              <a:t>∴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25 - 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25(t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+ 5)/(3t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= 50t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/(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3t</a:t>
            </a:r>
            <a:r>
              <a:rPr lang="pt-BR" sz="20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+ 5)</a:t>
            </a:r>
          </a:p>
          <a:p>
            <a:pPr>
              <a:lnSpc>
                <a:spcPct val="150000"/>
              </a:lnSpc>
            </a:pPr>
            <a:endParaRPr lang="pt-BR" sz="2000" dirty="0" smtClean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="" xmlns:a16="http://schemas.microsoft.com/office/drawing/2014/main" id="{6A7D13C3-217D-42D4-8131-D62D5BE2A54B}"/>
              </a:ext>
            </a:extLst>
          </p:cNvPr>
          <p:cNvSpPr txBox="1"/>
          <p:nvPr/>
        </p:nvSpPr>
        <p:spPr>
          <a:xfrm>
            <a:off x="8498931" y="1268024"/>
            <a:ext cx="3321743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Substituindo na primeira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nformação:</a:t>
            </a: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baseline="30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41t</a:t>
            </a:r>
            <a:r>
              <a:rPr lang="pt-BR" sz="2000" baseline="-2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60 = 0</a:t>
            </a: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Bháskara</a:t>
            </a:r>
            <a:r>
              <a:rPr lang="pt-BR" sz="2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⇒ </a:t>
            </a:r>
            <a:r>
              <a:rPr lang="pt-BR" sz="2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000" baseline="-25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20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15 horas</a:t>
            </a:r>
          </a:p>
        </p:txBody>
      </p:sp>
    </p:spTree>
    <p:extLst>
      <p:ext uri="{BB962C8B-B14F-4D97-AF65-F5344CB8AC3E}">
        <p14:creationId xmlns:p14="http://schemas.microsoft.com/office/powerpoint/2010/main" val="7678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17" grpId="0"/>
      <p:bldP spid="18" grpId="0"/>
      <p:bldP spid="19" grpId="0" build="p"/>
      <p:bldP spid="20" grpId="0"/>
      <p:bldP spid="2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920840" y="2828835"/>
            <a:ext cx="235032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Juros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240</Words>
  <Application>Microsoft Office PowerPoint</Application>
  <PresentationFormat>Widescreen</PresentationFormat>
  <Paragraphs>78</Paragraphs>
  <Slides>10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CMU Serif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Conta da Microsoft</cp:lastModifiedBy>
  <cp:revision>38</cp:revision>
  <dcterms:created xsi:type="dcterms:W3CDTF">2020-08-26T17:24:15Z</dcterms:created>
  <dcterms:modified xsi:type="dcterms:W3CDTF">2021-04-09T01:55:03Z</dcterms:modified>
</cp:coreProperties>
</file>